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568A8-DB63-4488-8624-A80D429AE5EB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FBB0F-B5F7-48A0-A46C-64C0149620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BB0F-B5F7-48A0-A46C-64C0149620B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37F135-A688-4A81-8210-1C3E4987F19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4B287A-175B-40CF-AEC8-BEF279A24C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7F135-A688-4A81-8210-1C3E4987F19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B287A-175B-40CF-AEC8-BEF279A24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637F135-A688-4A81-8210-1C3E4987F19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4B287A-175B-40CF-AEC8-BEF279A24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7F135-A688-4A81-8210-1C3E4987F19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B287A-175B-40CF-AEC8-BEF279A24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37F135-A688-4A81-8210-1C3E4987F19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F4B287A-175B-40CF-AEC8-BEF279A24C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7F135-A688-4A81-8210-1C3E4987F19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B287A-175B-40CF-AEC8-BEF279A24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7F135-A688-4A81-8210-1C3E4987F19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B287A-175B-40CF-AEC8-BEF279A24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7F135-A688-4A81-8210-1C3E4987F19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B287A-175B-40CF-AEC8-BEF279A24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37F135-A688-4A81-8210-1C3E4987F19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B287A-175B-40CF-AEC8-BEF279A24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7F135-A688-4A81-8210-1C3E4987F19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B287A-175B-40CF-AEC8-BEF279A24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7F135-A688-4A81-8210-1C3E4987F19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B287A-175B-40CF-AEC8-BEF279A24C6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637F135-A688-4A81-8210-1C3E4987F19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4B287A-175B-40CF-AEC8-BEF279A24C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1988840"/>
            <a:ext cx="5328592" cy="3024336"/>
          </a:xfrm>
        </p:spPr>
        <p:txBody>
          <a:bodyPr/>
          <a:lstStyle/>
          <a:p>
            <a:pPr algn="ctr"/>
            <a:r>
              <a:rPr lang="ru-RU" dirty="0" smtClean="0"/>
              <a:t>Свойства и внешние признаки натуральных и искусственных шёлковых тканей и их волокон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Натуральный шёлк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7239000" cy="4846320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ru-RU" sz="2500" b="1" i="1" u="sng" dirty="0" smtClean="0"/>
              <a:t>Производство шелка</a:t>
            </a:r>
          </a:p>
          <a:p>
            <a:pPr fontAlgn="base">
              <a:buNone/>
            </a:pPr>
            <a:r>
              <a:rPr lang="ru-RU" sz="2500" dirty="0" smtClean="0"/>
              <a:t>     	Шелк</a:t>
            </a:r>
            <a:r>
              <a:rPr lang="ru-RU" sz="2500" dirty="0" smtClean="0"/>
              <a:t>, в отличие от других тканей, производится не из материалов </a:t>
            </a:r>
            <a:r>
              <a:rPr lang="ru-RU" sz="2500" dirty="0" smtClean="0"/>
              <a:t>	растительного </a:t>
            </a:r>
            <a:r>
              <a:rPr lang="ru-RU" sz="2500" dirty="0" smtClean="0"/>
              <a:t>или животного происхождения. Он изготавливается из </a:t>
            </a:r>
            <a:r>
              <a:rPr lang="ru-RU" sz="2500" dirty="0" smtClean="0"/>
              <a:t>	коконов </a:t>
            </a:r>
            <a:r>
              <a:rPr lang="ru-RU" sz="2500" dirty="0" smtClean="0"/>
              <a:t>гусениц тутового шелкопряда.</a:t>
            </a:r>
          </a:p>
          <a:p>
            <a:pPr fontAlgn="base"/>
            <a:r>
              <a:rPr lang="ru-RU" sz="2500" b="1" i="1" u="sng" dirty="0" smtClean="0"/>
              <a:t>Свойства шелка</a:t>
            </a:r>
          </a:p>
          <a:p>
            <a:pPr fontAlgn="base">
              <a:buNone/>
            </a:pPr>
            <a:r>
              <a:rPr lang="ru-RU" sz="1700" dirty="0" smtClean="0"/>
              <a:t>	</a:t>
            </a:r>
            <a:r>
              <a:rPr lang="ru-RU" sz="2500" dirty="0" smtClean="0"/>
              <a:t>Натуральный </a:t>
            </a:r>
            <a:r>
              <a:rPr lang="ru-RU" sz="2500" dirty="0" smtClean="0"/>
              <a:t>шелк приобрел популярность благодаря </a:t>
            </a:r>
            <a:r>
              <a:rPr lang="ru-RU" sz="2500" dirty="0" smtClean="0"/>
              <a:t>удивительным свойствам</a:t>
            </a:r>
            <a:r>
              <a:rPr lang="ru-RU" sz="2500" dirty="0" smtClean="0"/>
              <a:t>. Особенности шелковой ткани </a:t>
            </a:r>
            <a:r>
              <a:rPr lang="ru-RU" sz="2500" dirty="0" smtClean="0"/>
              <a:t>таковы:</a:t>
            </a:r>
          </a:p>
          <a:p>
            <a:pPr fontAlgn="base">
              <a:buNone/>
            </a:pPr>
            <a:r>
              <a:rPr lang="ru-RU" sz="2500" dirty="0" smtClean="0"/>
              <a:t>	</a:t>
            </a:r>
            <a:r>
              <a:rPr lang="ru-RU" sz="2500" dirty="0" smtClean="0"/>
              <a:t>Высокая </a:t>
            </a:r>
            <a:r>
              <a:rPr lang="ru-RU" sz="2500" dirty="0" smtClean="0"/>
              <a:t>плотность, износостойкость и устойчивость к воздействию уксуса и </a:t>
            </a:r>
            <a:r>
              <a:rPr lang="ru-RU" sz="2500" dirty="0" smtClean="0"/>
              <a:t>спирта</a:t>
            </a:r>
            <a:r>
              <a:rPr lang="ru-RU" sz="2500" dirty="0" smtClean="0"/>
              <a:t>. Повредить материал может лишь концентрированный раствор кислоты </a:t>
            </a:r>
            <a:r>
              <a:rPr lang="ru-RU" sz="2500" dirty="0" smtClean="0"/>
              <a:t>или щелочи.</a:t>
            </a:r>
          </a:p>
          <a:p>
            <a:pPr fontAlgn="base">
              <a:buNone/>
            </a:pPr>
            <a:r>
              <a:rPr lang="ru-RU" sz="2500" dirty="0" smtClean="0"/>
              <a:t>	</a:t>
            </a:r>
            <a:r>
              <a:rPr lang="ru-RU" sz="2500" dirty="0" smtClean="0"/>
              <a:t>Гладкость</a:t>
            </a:r>
            <a:r>
              <a:rPr lang="ru-RU" sz="2500" dirty="0" smtClean="0"/>
              <a:t>, мягкий блеск и яркие переливы. Шелк приятно прилегает к коже, нежно </a:t>
            </a:r>
            <a:r>
              <a:rPr lang="ru-RU" sz="2500" dirty="0" smtClean="0"/>
              <a:t>	струится </a:t>
            </a:r>
            <a:r>
              <a:rPr lang="ru-RU" sz="2500" dirty="0" smtClean="0"/>
              <a:t>вдоль тела и мягко сияет, благодаря чему изделия из него выглядят </a:t>
            </a:r>
            <a:r>
              <a:rPr lang="ru-RU" sz="2500" dirty="0" smtClean="0"/>
              <a:t>по-королевски </a:t>
            </a:r>
            <a:r>
              <a:rPr lang="ru-RU" sz="2500" dirty="0" smtClean="0"/>
              <a:t>роскошно.</a:t>
            </a:r>
          </a:p>
          <a:p>
            <a:pPr fontAlgn="base">
              <a:buNone/>
            </a:pPr>
            <a:r>
              <a:rPr lang="ru-RU" sz="2500" dirty="0" smtClean="0"/>
              <a:t>	Бактерицидные </a:t>
            </a:r>
            <a:r>
              <a:rPr lang="ru-RU" sz="2500" dirty="0" smtClean="0"/>
              <a:t>и </a:t>
            </a:r>
            <a:r>
              <a:rPr lang="ru-RU" sz="2500" dirty="0" err="1" smtClean="0"/>
              <a:t>гипоаллергенные</a:t>
            </a:r>
            <a:r>
              <a:rPr lang="ru-RU" sz="2500" dirty="0" smtClean="0"/>
              <a:t> свойства. Шелк препятствует </a:t>
            </a:r>
            <a:r>
              <a:rPr lang="ru-RU" sz="2500" dirty="0" smtClean="0"/>
              <a:t>размножению </a:t>
            </a:r>
            <a:r>
              <a:rPr lang="ru-RU" sz="2500" dirty="0" smtClean="0"/>
              <a:t>бактерий, поглощает неприятные запахи и не вызывает </a:t>
            </a:r>
            <a:r>
              <a:rPr lang="ru-RU" sz="2500" dirty="0" smtClean="0"/>
              <a:t>аллергии</a:t>
            </a:r>
            <a:r>
              <a:rPr lang="ru-RU" sz="2500" dirty="0" smtClean="0"/>
              <a:t>. Вот почему его часто используют для изготовления одежды и </a:t>
            </a:r>
            <a:r>
              <a:rPr lang="ru-RU" sz="2500" dirty="0" smtClean="0"/>
              <a:t>постельного </a:t>
            </a:r>
            <a:r>
              <a:rPr lang="ru-RU" sz="2500" dirty="0" smtClean="0"/>
              <a:t>белья.</a:t>
            </a:r>
          </a:p>
          <a:p>
            <a:pPr fontAlgn="base">
              <a:buNone/>
            </a:pPr>
            <a:r>
              <a:rPr lang="ru-RU" sz="2500" dirty="0" smtClean="0"/>
              <a:t>	</a:t>
            </a:r>
            <a:r>
              <a:rPr lang="ru-RU" sz="2500" dirty="0" err="1" smtClean="0"/>
              <a:t>Сминаемость</a:t>
            </a:r>
            <a:r>
              <a:rPr lang="ru-RU" sz="2500" dirty="0" smtClean="0"/>
              <a:t> </a:t>
            </a:r>
            <a:r>
              <a:rPr lang="ru-RU" sz="2500" dirty="0" smtClean="0"/>
              <a:t>материала зависит от вида. Шелк полотняного </a:t>
            </a:r>
            <a:r>
              <a:rPr lang="ru-RU" sz="2500" dirty="0" smtClean="0"/>
              <a:t>переплетения </a:t>
            </a:r>
            <a:r>
              <a:rPr lang="ru-RU" sz="2500" dirty="0" smtClean="0"/>
              <a:t>сминается легко. А вот </a:t>
            </a:r>
            <a:r>
              <a:rPr lang="ru-RU" sz="2500" dirty="0" err="1" smtClean="0"/>
              <a:t>шелк-ликра</a:t>
            </a:r>
            <a:r>
              <a:rPr lang="ru-RU" sz="2500" dirty="0" smtClean="0"/>
              <a:t> или </a:t>
            </a:r>
            <a:r>
              <a:rPr lang="ru-RU" sz="2500" dirty="0" err="1" smtClean="0"/>
              <a:t>шелк-жаккард</a:t>
            </a:r>
            <a:r>
              <a:rPr lang="ru-RU" sz="2500" dirty="0" smtClean="0"/>
              <a:t> </a:t>
            </a:r>
            <a:r>
              <a:rPr lang="ru-RU" sz="2500" dirty="0" smtClean="0"/>
              <a:t>почти </a:t>
            </a:r>
            <a:r>
              <a:rPr lang="ru-RU" sz="2500" dirty="0" smtClean="0"/>
              <a:t>не мнутся.</a:t>
            </a:r>
          </a:p>
          <a:p>
            <a:pPr fontAlgn="base">
              <a:buNone/>
            </a:pPr>
            <a:r>
              <a:rPr lang="ru-RU" sz="2500" dirty="0" smtClean="0"/>
              <a:t>	Ткань </a:t>
            </a:r>
            <a:r>
              <a:rPr lang="ru-RU" sz="2500" dirty="0" smtClean="0"/>
              <a:t>не подвергается сгоранию: при попадании искры на шелковое </a:t>
            </a:r>
            <a:r>
              <a:rPr lang="ru-RU" sz="2500" dirty="0" smtClean="0"/>
              <a:t>изделие </a:t>
            </a:r>
            <a:r>
              <a:rPr lang="ru-RU" sz="2500" dirty="0" smtClean="0"/>
              <a:t>оно начинает тлеть, распространяя запах горелых </a:t>
            </a:r>
            <a:r>
              <a:rPr lang="ru-RU" sz="2500" dirty="0" smtClean="0"/>
              <a:t>перьев</a:t>
            </a:r>
          </a:p>
          <a:p>
            <a:pPr fontAlgn="base">
              <a:buNone/>
            </a:pPr>
            <a:r>
              <a:rPr lang="ru-RU" sz="2500" dirty="0" smtClean="0"/>
              <a:t>	</a:t>
            </a:r>
            <a:r>
              <a:rPr lang="ru-RU" sz="2500" b="1" i="1" u="sng" dirty="0" smtClean="0"/>
              <a:t>Разновидности шёлка</a:t>
            </a:r>
          </a:p>
          <a:p>
            <a:pPr fontAlgn="base">
              <a:buNone/>
            </a:pPr>
            <a:r>
              <a:rPr lang="ru-RU" sz="2500" dirty="0" smtClean="0"/>
              <a:t>	</a:t>
            </a:r>
            <a:r>
              <a:rPr lang="ru-RU" sz="2500" dirty="0" err="1" smtClean="0"/>
              <a:t>Туаль</a:t>
            </a:r>
            <a:r>
              <a:rPr lang="en-US" sz="2500" dirty="0" smtClean="0"/>
              <a:t>;</a:t>
            </a:r>
          </a:p>
          <a:p>
            <a:pPr fontAlgn="base">
              <a:buNone/>
            </a:pPr>
            <a:r>
              <a:rPr lang="en-US" sz="2500" dirty="0" smtClean="0"/>
              <a:t>	</a:t>
            </a:r>
            <a:r>
              <a:rPr lang="ru-RU" sz="2500" dirty="0" smtClean="0"/>
              <a:t>Шёлк-атлас</a:t>
            </a:r>
            <a:r>
              <a:rPr lang="en-US" sz="2500" dirty="0" smtClean="0"/>
              <a:t>;</a:t>
            </a:r>
          </a:p>
          <a:p>
            <a:pPr fontAlgn="base">
              <a:buNone/>
            </a:pPr>
            <a:r>
              <a:rPr lang="en-US" sz="2500" dirty="0" smtClean="0"/>
              <a:t>	</a:t>
            </a:r>
            <a:r>
              <a:rPr lang="ru-RU" sz="2500" dirty="0" smtClean="0"/>
              <a:t>Шёлк-шифон</a:t>
            </a:r>
            <a:r>
              <a:rPr lang="en-US" sz="2500" dirty="0" smtClean="0"/>
              <a:t>;</a:t>
            </a:r>
            <a:endParaRPr lang="ru-RU" sz="2500" dirty="0" smtClean="0"/>
          </a:p>
          <a:p>
            <a:pPr fontAlgn="base">
              <a:buNone/>
            </a:pPr>
            <a:r>
              <a:rPr lang="ru-RU" sz="2500" dirty="0" smtClean="0"/>
              <a:t>	</a:t>
            </a:r>
            <a:r>
              <a:rPr lang="ru-RU" sz="2500" dirty="0" smtClean="0"/>
              <a:t>Фуляр</a:t>
            </a:r>
            <a:r>
              <a:rPr lang="en-US" sz="2500" dirty="0" smtClean="0"/>
              <a:t>;</a:t>
            </a:r>
            <a:endParaRPr lang="ru-RU" sz="2500" dirty="0" smtClean="0"/>
          </a:p>
          <a:p>
            <a:pPr fontAlgn="base">
              <a:buNone/>
            </a:pPr>
            <a:r>
              <a:rPr lang="ru-RU" sz="2500" dirty="0" smtClean="0"/>
              <a:t>	</a:t>
            </a:r>
            <a:r>
              <a:rPr lang="ru-RU" sz="2500" dirty="0" smtClean="0"/>
              <a:t>Дюпон</a:t>
            </a:r>
            <a:r>
              <a:rPr lang="en-US" sz="2500" dirty="0" smtClean="0"/>
              <a:t>;</a:t>
            </a:r>
            <a:endParaRPr lang="ru-RU" sz="2500" dirty="0" smtClean="0"/>
          </a:p>
          <a:p>
            <a:pPr fontAlgn="base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Искусственный шёлк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mtClean="0"/>
              <a:t> </a:t>
            </a:r>
            <a:r>
              <a:rPr lang="ru-RU" sz="1900" dirty="0" smtClean="0"/>
              <a:t>С</a:t>
            </a:r>
            <a:r>
              <a:rPr lang="ru-RU" sz="1900" smtClean="0"/>
              <a:t>ейчас </a:t>
            </a:r>
            <a:r>
              <a:rPr lang="ru-RU" sz="1900" dirty="0" smtClean="0"/>
              <a:t>появились фабрики, которые занимаются изготовлением искусственных тканей – </a:t>
            </a:r>
            <a:r>
              <a:rPr lang="ru-RU" sz="1900" dirty="0" err="1" smtClean="0"/>
              <a:t>шелка-купро</a:t>
            </a:r>
            <a:r>
              <a:rPr lang="ru-RU" sz="1900" dirty="0" smtClean="0"/>
              <a:t> (из вискозы) и синтетического шелка. Внешне синтетика мало отличается от натуральной ткани, но не обладает ее износостойкостью, прочностью и гигиеничностью.</a:t>
            </a:r>
          </a:p>
          <a:p>
            <a:pPr fontAlgn="base"/>
            <a:r>
              <a:rPr lang="ru-RU" sz="1900" dirty="0" smtClean="0"/>
              <a:t>Прочность </a:t>
            </a:r>
            <a:r>
              <a:rPr lang="ru-RU" sz="1900" dirty="0" smtClean="0"/>
              <a:t>шелка снижается при воздействии температуры выше </a:t>
            </a:r>
            <a:r>
              <a:rPr lang="ru-RU" sz="1900" dirty="0" smtClean="0"/>
              <a:t>110°С. </a:t>
            </a:r>
            <a:r>
              <a:rPr lang="ru-RU" sz="1900" dirty="0" smtClean="0"/>
              <a:t>Ткань становится хрупкой, может рваться от незначительных физических воздействий. При долгом нахождении на открытом солнце (более 200 часов) прочность шелка снижается вдвое.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</TotalTime>
  <Words>20</Words>
  <Application>Microsoft Office PowerPoint</Application>
  <PresentationFormat>Экран 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Свойства и внешние признаки натуральных и искусственных шёлковых тканей и их волокон</vt:lpstr>
      <vt:lpstr>Натуральный шёлк</vt:lpstr>
      <vt:lpstr>Искусственный шёлк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и внешние признаки натуральных и искусственных шёлковых тканей и их волокон</dc:title>
  <dc:creator>r4mbl0w</dc:creator>
  <cp:lastModifiedBy>r4mbl0w</cp:lastModifiedBy>
  <cp:revision>7</cp:revision>
  <dcterms:created xsi:type="dcterms:W3CDTF">2020-04-15T15:48:10Z</dcterms:created>
  <dcterms:modified xsi:type="dcterms:W3CDTF">2020-04-15T16:54:56Z</dcterms:modified>
</cp:coreProperties>
</file>